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3" r:id="rId7"/>
    <p:sldId id="27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5" r:id="rId17"/>
    <p:sldId id="291" r:id="rId18"/>
    <p:sldId id="290" r:id="rId19"/>
    <p:sldId id="289" r:id="rId20"/>
    <p:sldId id="288" r:id="rId21"/>
    <p:sldId id="287" r:id="rId22"/>
    <p:sldId id="286" r:id="rId23"/>
    <p:sldId id="285" r:id="rId24"/>
    <p:sldId id="284" r:id="rId25"/>
    <p:sldId id="283" r:id="rId26"/>
    <p:sldId id="282" r:id="rId27"/>
    <p:sldId id="281" r:id="rId28"/>
    <p:sldId id="280" r:id="rId29"/>
    <p:sldId id="279" r:id="rId30"/>
    <p:sldId id="278" r:id="rId31"/>
    <p:sldId id="277" r:id="rId32"/>
    <p:sldId id="27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DF6C-866E-4E2C-89CB-7FF4F5D0DFC1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5F79-749B-456D-9A65-0177B6DDD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5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DF6C-866E-4E2C-89CB-7FF4F5D0DFC1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5F79-749B-456D-9A65-0177B6DDD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6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DF6C-866E-4E2C-89CB-7FF4F5D0DFC1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5F79-749B-456D-9A65-0177B6DDDC1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0828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DF6C-866E-4E2C-89CB-7FF4F5D0DFC1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5F79-749B-456D-9A65-0177B6DDD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83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DF6C-866E-4E2C-89CB-7FF4F5D0DFC1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5F79-749B-456D-9A65-0177B6DDDC1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6646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DF6C-866E-4E2C-89CB-7FF4F5D0DFC1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5F79-749B-456D-9A65-0177B6DDD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35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DF6C-866E-4E2C-89CB-7FF4F5D0DFC1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5F79-749B-456D-9A65-0177B6DDD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33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DF6C-866E-4E2C-89CB-7FF4F5D0DFC1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5F79-749B-456D-9A65-0177B6DDD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55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DF6C-866E-4E2C-89CB-7FF4F5D0DFC1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5F79-749B-456D-9A65-0177B6DDD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8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DF6C-866E-4E2C-89CB-7FF4F5D0DFC1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5F79-749B-456D-9A65-0177B6DDD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1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DF6C-866E-4E2C-89CB-7FF4F5D0DFC1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5F79-749B-456D-9A65-0177B6DDD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DF6C-866E-4E2C-89CB-7FF4F5D0DFC1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5F79-749B-456D-9A65-0177B6DDD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27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DF6C-866E-4E2C-89CB-7FF4F5D0DFC1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5F79-749B-456D-9A65-0177B6DDD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8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DF6C-866E-4E2C-89CB-7FF4F5D0DFC1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5F79-749B-456D-9A65-0177B6DDD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94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DF6C-866E-4E2C-89CB-7FF4F5D0DFC1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5F79-749B-456D-9A65-0177B6DDD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29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DF6C-866E-4E2C-89CB-7FF4F5D0DFC1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65F79-749B-456D-9A65-0177B6DDD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55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5DF6C-866E-4E2C-89CB-7FF4F5D0DFC1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A065F79-749B-456D-9A65-0177B6DDD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65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F40CBA-0810-478A-9049-D7FCB0D42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17727" y="8466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000F8-9F1F-424A-BE41-8541A4DBC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6" y="2384591"/>
            <a:ext cx="4088190" cy="91213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Medicare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1C812-317B-4928-93F4-142C6EFE6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Autofit/>
          </a:bodyPr>
          <a:lstStyle/>
          <a:p>
            <a:r>
              <a:rPr lang="en-US" sz="2000" b="1" dirty="0"/>
              <a:t>Final Presentation by TEAM 96</a:t>
            </a:r>
          </a:p>
          <a:p>
            <a:r>
              <a:rPr lang="en-US" sz="2000" b="1" dirty="0"/>
              <a:t>Bhavin Dave</a:t>
            </a:r>
          </a:p>
          <a:p>
            <a:r>
              <a:rPr lang="en-US" sz="2000" b="1" dirty="0"/>
              <a:t>Parthiv Shah</a:t>
            </a:r>
          </a:p>
          <a:p>
            <a:r>
              <a:rPr lang="en-US" sz="2000" b="1" dirty="0"/>
              <a:t>Saurabh </a:t>
            </a:r>
            <a:r>
              <a:rPr lang="en-US" sz="2000" b="1" dirty="0" err="1"/>
              <a:t>Satra</a:t>
            </a:r>
            <a:endParaRPr lang="en-US" sz="20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2947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E5FE1-3074-4606-89A1-34E94CA6B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43" y="1426508"/>
            <a:ext cx="10288625" cy="414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42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65625-7518-4640-AC30-58765DA51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61" y="1131994"/>
            <a:ext cx="9000755" cy="45903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C9085B-AE61-4653-815D-548363B5F476}"/>
              </a:ext>
            </a:extLst>
          </p:cNvPr>
          <p:cNvSpPr txBox="1"/>
          <p:nvPr/>
        </p:nvSpPr>
        <p:spPr>
          <a:xfrm>
            <a:off x="4386919" y="5801598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Page for All Users.</a:t>
            </a:r>
          </a:p>
        </p:txBody>
      </p:sp>
    </p:spTree>
    <p:extLst>
      <p:ext uri="{BB962C8B-B14F-4D97-AF65-F5344CB8AC3E}">
        <p14:creationId xmlns:p14="http://schemas.microsoft.com/office/powerpoint/2010/main" val="636127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4657C-CF60-40FB-9978-DD1B0B211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89" y="1131994"/>
            <a:ext cx="9045098" cy="45903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54F61C-3269-46F5-9007-DB7859D94E45}"/>
              </a:ext>
            </a:extLst>
          </p:cNvPr>
          <p:cNvSpPr txBox="1"/>
          <p:nvPr/>
        </p:nvSpPr>
        <p:spPr>
          <a:xfrm>
            <a:off x="4386919" y="5801598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 Main Page</a:t>
            </a:r>
          </a:p>
        </p:txBody>
      </p:sp>
    </p:spTree>
    <p:extLst>
      <p:ext uri="{BB962C8B-B14F-4D97-AF65-F5344CB8AC3E}">
        <p14:creationId xmlns:p14="http://schemas.microsoft.com/office/powerpoint/2010/main" val="372091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2B71D3-F71F-46C3-A02D-23A727640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91" y="1131994"/>
            <a:ext cx="9135095" cy="45903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FBD8FF-443E-474E-A3CD-BB509BFFE341}"/>
              </a:ext>
            </a:extLst>
          </p:cNvPr>
          <p:cNvSpPr txBox="1"/>
          <p:nvPr/>
        </p:nvSpPr>
        <p:spPr>
          <a:xfrm>
            <a:off x="4386919" y="5801598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 Order Page</a:t>
            </a:r>
          </a:p>
        </p:txBody>
      </p:sp>
    </p:spTree>
    <p:extLst>
      <p:ext uri="{BB962C8B-B14F-4D97-AF65-F5344CB8AC3E}">
        <p14:creationId xmlns:p14="http://schemas.microsoft.com/office/powerpoint/2010/main" val="3277934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8FAE9-328B-46F5-A3D0-332CE5CA9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100" y="493713"/>
            <a:ext cx="7900454" cy="54710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7644E2-BD34-43BC-92A3-143DCCB52CD6}"/>
              </a:ext>
            </a:extLst>
          </p:cNvPr>
          <p:cNvSpPr txBox="1"/>
          <p:nvPr/>
        </p:nvSpPr>
        <p:spPr>
          <a:xfrm>
            <a:off x="4363232" y="5964776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 Shopping cart</a:t>
            </a:r>
          </a:p>
        </p:txBody>
      </p:sp>
    </p:spTree>
    <p:extLst>
      <p:ext uri="{BB962C8B-B14F-4D97-AF65-F5344CB8AC3E}">
        <p14:creationId xmlns:p14="http://schemas.microsoft.com/office/powerpoint/2010/main" val="2655380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F9917-3BE0-4A19-9ADF-D0C188587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545" y="1182794"/>
            <a:ext cx="8088787" cy="45903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6C8500-E6C2-44BA-8549-C9A73160F623}"/>
              </a:ext>
            </a:extLst>
          </p:cNvPr>
          <p:cNvSpPr txBox="1"/>
          <p:nvPr/>
        </p:nvSpPr>
        <p:spPr>
          <a:xfrm>
            <a:off x="4386919" y="5821918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 Profile details</a:t>
            </a:r>
          </a:p>
        </p:txBody>
      </p:sp>
    </p:spTree>
    <p:extLst>
      <p:ext uri="{BB962C8B-B14F-4D97-AF65-F5344CB8AC3E}">
        <p14:creationId xmlns:p14="http://schemas.microsoft.com/office/powerpoint/2010/main" val="2610785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7218C-C14D-460D-B411-E234FAD5B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577" y="1131994"/>
            <a:ext cx="7948723" cy="4590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B7519E5-6D4C-4B01-9D96-49326389E670}"/>
              </a:ext>
            </a:extLst>
          </p:cNvPr>
          <p:cNvSpPr txBox="1"/>
          <p:nvPr/>
        </p:nvSpPr>
        <p:spPr>
          <a:xfrm>
            <a:off x="4386919" y="5801598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 change password</a:t>
            </a:r>
          </a:p>
        </p:txBody>
      </p:sp>
    </p:spTree>
    <p:extLst>
      <p:ext uri="{BB962C8B-B14F-4D97-AF65-F5344CB8AC3E}">
        <p14:creationId xmlns:p14="http://schemas.microsoft.com/office/powerpoint/2010/main" val="4045258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45CF5-DADE-46FF-B860-583A2FB7E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499" y="1131994"/>
            <a:ext cx="7116879" cy="4590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D24F8C4-D3DD-41BE-B7DC-9D0466C8A687}"/>
              </a:ext>
            </a:extLst>
          </p:cNvPr>
          <p:cNvSpPr txBox="1"/>
          <p:nvPr/>
        </p:nvSpPr>
        <p:spPr>
          <a:xfrm>
            <a:off x="4386919" y="5801598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 order details</a:t>
            </a:r>
          </a:p>
        </p:txBody>
      </p:sp>
    </p:spTree>
    <p:extLst>
      <p:ext uri="{BB962C8B-B14F-4D97-AF65-F5344CB8AC3E}">
        <p14:creationId xmlns:p14="http://schemas.microsoft.com/office/powerpoint/2010/main" val="7500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CD02EF-F174-4421-A1F4-5AD14DB75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520" y="1131994"/>
            <a:ext cx="6902836" cy="4590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1F7066D-E680-4FE6-BE99-019C9B525264}"/>
              </a:ext>
            </a:extLst>
          </p:cNvPr>
          <p:cNvSpPr txBox="1"/>
          <p:nvPr/>
        </p:nvSpPr>
        <p:spPr>
          <a:xfrm>
            <a:off x="4386919" y="5801598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 Order Confirmation</a:t>
            </a:r>
          </a:p>
        </p:txBody>
      </p:sp>
    </p:spTree>
    <p:extLst>
      <p:ext uri="{BB962C8B-B14F-4D97-AF65-F5344CB8AC3E}">
        <p14:creationId xmlns:p14="http://schemas.microsoft.com/office/powerpoint/2010/main" val="933739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8C87F-CC66-4829-9EE6-242D708E0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715" y="1352443"/>
            <a:ext cx="7188569" cy="41531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72E3178-5314-4854-8671-EF4F6E6C8CB9}"/>
              </a:ext>
            </a:extLst>
          </p:cNvPr>
          <p:cNvSpPr txBox="1"/>
          <p:nvPr/>
        </p:nvSpPr>
        <p:spPr>
          <a:xfrm>
            <a:off x="4386919" y="5801598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 Order History</a:t>
            </a:r>
          </a:p>
        </p:txBody>
      </p:sp>
    </p:spTree>
    <p:extLst>
      <p:ext uri="{BB962C8B-B14F-4D97-AF65-F5344CB8AC3E}">
        <p14:creationId xmlns:p14="http://schemas.microsoft.com/office/powerpoint/2010/main" val="404320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CFC3F-C982-4AE4-A5D0-1E347444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7EEDB-F7D2-41EB-888F-DAA825648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4161"/>
            <a:ext cx="8596668" cy="4507202"/>
          </a:xfrm>
        </p:spPr>
        <p:txBody>
          <a:bodyPr/>
          <a:lstStyle/>
          <a:p>
            <a:r>
              <a:rPr lang="en-US" dirty="0"/>
              <a:t>There is a lack of awareness related to Medicare related Awareness camps in rural part of the developing countries. Due to which millions leave in sub human conditions and lack of amenities.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“Lack of proper distribution channel” is a huge problem faces by millions living in rural areas of developing countries. Due to which proper medication is not available to the citizens of the countries.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Citizens in developing countries are not aware of nearby medical related organizations. Due to which many have to suffer.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768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1A5C52-147D-4A61-97E4-FE8BF53E6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650" y="1131994"/>
            <a:ext cx="8124577" cy="4590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0C8745-1ECE-4466-9491-2400061B7C37}"/>
              </a:ext>
            </a:extLst>
          </p:cNvPr>
          <p:cNvSpPr txBox="1"/>
          <p:nvPr/>
        </p:nvSpPr>
        <p:spPr>
          <a:xfrm>
            <a:off x="4386919" y="5801598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Pharmacy Mange orders</a:t>
            </a:r>
          </a:p>
        </p:txBody>
      </p:sp>
    </p:spTree>
    <p:extLst>
      <p:ext uri="{BB962C8B-B14F-4D97-AF65-F5344CB8AC3E}">
        <p14:creationId xmlns:p14="http://schemas.microsoft.com/office/powerpoint/2010/main" val="400642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952E5-AFB9-455B-B952-0F95AE722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574" y="1131994"/>
            <a:ext cx="8422729" cy="4590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622E727-FCD8-4EAD-8F24-76C0B7061F75}"/>
              </a:ext>
            </a:extLst>
          </p:cNvPr>
          <p:cNvSpPr txBox="1"/>
          <p:nvPr/>
        </p:nvSpPr>
        <p:spPr>
          <a:xfrm>
            <a:off x="4386919" y="5801598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Pharmacy Info Page</a:t>
            </a:r>
          </a:p>
        </p:txBody>
      </p:sp>
    </p:spTree>
    <p:extLst>
      <p:ext uri="{BB962C8B-B14F-4D97-AF65-F5344CB8AC3E}">
        <p14:creationId xmlns:p14="http://schemas.microsoft.com/office/powerpoint/2010/main" val="3190475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E6DA5-2CDE-4A4D-BD66-3F27B09B3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861" y="1131994"/>
            <a:ext cx="8702154" cy="4590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FA38AE3-7FD5-4DC5-B714-B1242E851B78}"/>
              </a:ext>
            </a:extLst>
          </p:cNvPr>
          <p:cNvSpPr txBox="1"/>
          <p:nvPr/>
        </p:nvSpPr>
        <p:spPr>
          <a:xfrm>
            <a:off x="4386919" y="5801598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Pharmacy Manage medicines Page</a:t>
            </a:r>
          </a:p>
        </p:txBody>
      </p:sp>
    </p:spTree>
    <p:extLst>
      <p:ext uri="{BB962C8B-B14F-4D97-AF65-F5344CB8AC3E}">
        <p14:creationId xmlns:p14="http://schemas.microsoft.com/office/powerpoint/2010/main" val="1549402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E8CFA4-5350-4B45-B5FE-86640436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15" y="1131994"/>
            <a:ext cx="7650646" cy="459038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7B8F9C3-B919-447C-9310-2BA961E9D061}"/>
              </a:ext>
            </a:extLst>
          </p:cNvPr>
          <p:cNvSpPr txBox="1"/>
          <p:nvPr/>
        </p:nvSpPr>
        <p:spPr>
          <a:xfrm>
            <a:off x="4535021" y="5833108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Pharmacy add medicine page</a:t>
            </a:r>
          </a:p>
        </p:txBody>
      </p:sp>
    </p:spTree>
    <p:extLst>
      <p:ext uri="{BB962C8B-B14F-4D97-AF65-F5344CB8AC3E}">
        <p14:creationId xmlns:p14="http://schemas.microsoft.com/office/powerpoint/2010/main" val="722507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27680-0517-4B83-A674-3BFDD689C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577" y="1131994"/>
            <a:ext cx="7948723" cy="4590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56323A-DCFE-4E34-A909-F1E3BCE2FF26}"/>
              </a:ext>
            </a:extLst>
          </p:cNvPr>
          <p:cNvSpPr txBox="1"/>
          <p:nvPr/>
        </p:nvSpPr>
        <p:spPr>
          <a:xfrm>
            <a:off x="4535021" y="5833108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Pharmacy edit medicine </a:t>
            </a:r>
          </a:p>
        </p:txBody>
      </p:sp>
    </p:spTree>
    <p:extLst>
      <p:ext uri="{BB962C8B-B14F-4D97-AF65-F5344CB8AC3E}">
        <p14:creationId xmlns:p14="http://schemas.microsoft.com/office/powerpoint/2010/main" val="1774089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A6A86-C593-42A1-B576-F605337BF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98" y="1131994"/>
            <a:ext cx="7983281" cy="45903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8817D81-29C1-4FAA-B0A2-77E709AC567A}"/>
              </a:ext>
            </a:extLst>
          </p:cNvPr>
          <p:cNvSpPr txBox="1"/>
          <p:nvPr/>
        </p:nvSpPr>
        <p:spPr>
          <a:xfrm>
            <a:off x="4386919" y="5801598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 doctor catalog page</a:t>
            </a:r>
          </a:p>
        </p:txBody>
      </p:sp>
    </p:spTree>
    <p:extLst>
      <p:ext uri="{BB962C8B-B14F-4D97-AF65-F5344CB8AC3E}">
        <p14:creationId xmlns:p14="http://schemas.microsoft.com/office/powerpoint/2010/main" val="206148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9EC01-5E7C-4F38-8703-38B494B72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57" y="784723"/>
            <a:ext cx="10420886" cy="53088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82EAF6-E56E-4A39-A2EA-D1D3E4DDCC87}"/>
              </a:ext>
            </a:extLst>
          </p:cNvPr>
          <p:cNvSpPr txBox="1"/>
          <p:nvPr/>
        </p:nvSpPr>
        <p:spPr>
          <a:xfrm>
            <a:off x="4231286" y="6051102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Delivery work area—Initiate delivery</a:t>
            </a:r>
          </a:p>
        </p:txBody>
      </p:sp>
    </p:spTree>
    <p:extLst>
      <p:ext uri="{BB962C8B-B14F-4D97-AF65-F5344CB8AC3E}">
        <p14:creationId xmlns:p14="http://schemas.microsoft.com/office/powerpoint/2010/main" val="2721182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87ED2-FEFE-4DF9-965E-A82145BB8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97" y="672958"/>
            <a:ext cx="8846005" cy="55120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834A38A-7ED8-4145-835B-A74518323371}"/>
              </a:ext>
            </a:extLst>
          </p:cNvPr>
          <p:cNvSpPr txBox="1"/>
          <p:nvPr/>
        </p:nvSpPr>
        <p:spPr>
          <a:xfrm>
            <a:off x="4231286" y="6051102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Delivery work area—ready for pickup</a:t>
            </a:r>
          </a:p>
        </p:txBody>
      </p:sp>
    </p:spTree>
    <p:extLst>
      <p:ext uri="{BB962C8B-B14F-4D97-AF65-F5344CB8AC3E}">
        <p14:creationId xmlns:p14="http://schemas.microsoft.com/office/powerpoint/2010/main" val="2086381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C1F05E-7DCD-4A20-BFB0-919013DB2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21" y="696453"/>
            <a:ext cx="9874757" cy="55057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4DDF58-3F39-4DB5-8932-866A10290107}"/>
              </a:ext>
            </a:extLst>
          </p:cNvPr>
          <p:cNvSpPr txBox="1"/>
          <p:nvPr/>
        </p:nvSpPr>
        <p:spPr>
          <a:xfrm>
            <a:off x="4231286" y="6051102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Delivery </a:t>
            </a:r>
            <a:r>
              <a:rPr lang="en-US" dirty="0" err="1"/>
              <a:t>workarea</a:t>
            </a:r>
            <a:r>
              <a:rPr lang="en-US" dirty="0"/>
              <a:t> –order completed</a:t>
            </a:r>
          </a:p>
        </p:txBody>
      </p:sp>
    </p:spTree>
    <p:extLst>
      <p:ext uri="{BB962C8B-B14F-4D97-AF65-F5344CB8AC3E}">
        <p14:creationId xmlns:p14="http://schemas.microsoft.com/office/powerpoint/2010/main" val="1995218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73717D-58FA-4CDD-8A85-7D1672E01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17" y="676133"/>
            <a:ext cx="10027165" cy="55057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1294FF4-36A8-4A06-AB04-3F11DC219EDB}"/>
              </a:ext>
            </a:extLst>
          </p:cNvPr>
          <p:cNvSpPr txBox="1"/>
          <p:nvPr/>
        </p:nvSpPr>
        <p:spPr>
          <a:xfrm>
            <a:off x="3000809" y="6063972"/>
            <a:ext cx="541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Pharmacy work area—order completed </a:t>
            </a:r>
          </a:p>
        </p:txBody>
      </p:sp>
    </p:spTree>
    <p:extLst>
      <p:ext uri="{BB962C8B-B14F-4D97-AF65-F5344CB8AC3E}">
        <p14:creationId xmlns:p14="http://schemas.microsoft.com/office/powerpoint/2010/main" val="143595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1A5B8-8383-47D7-84B6-EFE67BCA7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414" y="701040"/>
            <a:ext cx="8596668" cy="1320800"/>
          </a:xfrm>
        </p:spPr>
        <p:txBody>
          <a:bodyPr/>
          <a:lstStyle/>
          <a:p>
            <a:r>
              <a:rPr lang="en-US" dirty="0"/>
              <a:t>Solution to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FEC5C-04E8-4A73-A6A6-95E2ECFCA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US" dirty="0"/>
              <a:t>Our solution will empower, the users to select any Pharmacy/Lab/Doctor in their city.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Patients can view the details of the upcoming awareness camps and they can even register for that event.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Patients can be able to view the updated list of the Pharmacy/Lab/Doctor in their city.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Without leaving their home, patient can book the product(medicines, test, appointments) using our app.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081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1FC06-9992-4D63-9A61-99269C5AE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88" y="752337"/>
            <a:ext cx="10173223" cy="53533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03C44AD-8176-46B3-B648-67F1AF7AC800}"/>
              </a:ext>
            </a:extLst>
          </p:cNvPr>
          <p:cNvSpPr txBox="1"/>
          <p:nvPr/>
        </p:nvSpPr>
        <p:spPr>
          <a:xfrm>
            <a:off x="3790286" y="6008607"/>
            <a:ext cx="457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Delivery  manager- manage employees</a:t>
            </a:r>
          </a:p>
        </p:txBody>
      </p:sp>
    </p:spTree>
    <p:extLst>
      <p:ext uri="{BB962C8B-B14F-4D97-AF65-F5344CB8AC3E}">
        <p14:creationId xmlns:p14="http://schemas.microsoft.com/office/powerpoint/2010/main" val="4049631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FD0CC-30CF-4035-8F9A-BFD1F26E9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96" y="511025"/>
            <a:ext cx="9893808" cy="5835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17414B-7622-41F8-8B37-6F4A1CC4A789}"/>
              </a:ext>
            </a:extLst>
          </p:cNvPr>
          <p:cNvSpPr txBox="1"/>
          <p:nvPr/>
        </p:nvSpPr>
        <p:spPr>
          <a:xfrm>
            <a:off x="4386919" y="5801598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 work area</a:t>
            </a:r>
          </a:p>
        </p:txBody>
      </p:sp>
    </p:spTree>
    <p:extLst>
      <p:ext uri="{BB962C8B-B14F-4D97-AF65-F5344CB8AC3E}">
        <p14:creationId xmlns:p14="http://schemas.microsoft.com/office/powerpoint/2010/main" val="1783407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C9899-9606-4FD4-895D-490AC9E10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020" y="660258"/>
            <a:ext cx="9178227" cy="52654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15F35E-B57E-443D-B269-06E35A7A5072}"/>
              </a:ext>
            </a:extLst>
          </p:cNvPr>
          <p:cNvSpPr txBox="1"/>
          <p:nvPr/>
        </p:nvSpPr>
        <p:spPr>
          <a:xfrm>
            <a:off x="4343490" y="5934129"/>
            <a:ext cx="40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Doctor work area</a:t>
            </a:r>
          </a:p>
        </p:txBody>
      </p:sp>
    </p:spTree>
    <p:extLst>
      <p:ext uri="{BB962C8B-B14F-4D97-AF65-F5344CB8AC3E}">
        <p14:creationId xmlns:p14="http://schemas.microsoft.com/office/powerpoint/2010/main" val="2050489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CD83F-B54B-454C-8D82-49FA6AF4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4337E-FE3B-44AA-BD4D-1BD72011B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7949"/>
            <a:ext cx="8596668" cy="388077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Lab, event camps, doctors will share the same platform .So the patient can view the products without leaving their homes.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Patients can directly book their products from their respective organizations.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03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5971-B24A-4E4D-9B31-0386F6EC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6CA62-8B13-4FAD-9243-95B6E66CB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2561"/>
            <a:ext cx="8596668" cy="4608802"/>
          </a:xfrm>
        </p:spPr>
        <p:txBody>
          <a:bodyPr/>
          <a:lstStyle/>
          <a:p>
            <a:r>
              <a:rPr lang="en-US" dirty="0"/>
              <a:t>All Users: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Login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View/Modify Profile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Change Password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Patient: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Registration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Select Doctors/Labs/Pharmacies/Social Events in the selected city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the Products/Events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View/Modify/Clear Shopping Cart.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Place order and view Order History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69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5971-B24A-4E4D-9B31-0386F6EC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6CA62-8B13-4FAD-9243-95B6E66CB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2560"/>
            <a:ext cx="8596668" cy="466343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Pharmacy Manager: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Add/Modify/Remove Products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Confirms/Cancels Order.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Chooses the Delivery Company to deliver the Order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Delivery Manager: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new Delivery Man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Overview Ongoing Orders.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Cancel Order.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Delivery Man: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Initialize Delivery once picked up from pharmacy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 Status of the order.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21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5971-B24A-4E4D-9B31-0386F6EC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6CA62-8B13-4FAD-9243-95B6E66CB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2561"/>
            <a:ext cx="8596668" cy="4608802"/>
          </a:xfrm>
        </p:spPr>
        <p:txBody>
          <a:bodyPr>
            <a:normAutofit/>
          </a:bodyPr>
          <a:lstStyle/>
          <a:p>
            <a:r>
              <a:rPr lang="en-US" dirty="0"/>
              <a:t>Doctor: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Confirm or Cancel Appointments of Patients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Confirms his/ her availability for Social Events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Lab Assistant: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Schedules or Cancels tests of Patients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Confirms his/her availability for Social Events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Event Manager: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Confirms or Cancels the Event of Patient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Invites Doctors/Lab Assistants for Social Events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40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28A33D-E1CD-42AB-8932-ED49F3CF3A14}"/>
              </a:ext>
            </a:extLst>
          </p:cNvPr>
          <p:cNvSpPr/>
          <p:nvPr/>
        </p:nvSpPr>
        <p:spPr>
          <a:xfrm>
            <a:off x="473613" y="166132"/>
            <a:ext cx="29450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90C226"/>
                </a:solidFill>
                <a:ea typeface="+mj-ea"/>
                <a:cs typeface="+mj-cs"/>
              </a:rPr>
              <a:t>Object Model</a:t>
            </a:r>
          </a:p>
          <a:p>
            <a:r>
              <a:rPr lang="en-US" sz="3600" dirty="0">
                <a:solidFill>
                  <a:srgbClr val="90C226"/>
                </a:solidFill>
                <a:ea typeface="+mj-ea"/>
                <a:cs typeface="+mj-cs"/>
              </a:rPr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F6CF3-2315-45AD-B16C-2A62BEFF7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40" y="1050925"/>
            <a:ext cx="7954010" cy="538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32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2A7D6-2C28-4CAF-BA57-6CD3B9D0DE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0" r="1" b="2085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33DA30-0A39-40C2-982F-261F30FE2783}"/>
              </a:ext>
            </a:extLst>
          </p:cNvPr>
          <p:cNvSpPr txBox="1"/>
          <p:nvPr/>
        </p:nvSpPr>
        <p:spPr>
          <a:xfrm>
            <a:off x="1127760" y="2245360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 FLOW</a:t>
            </a:r>
          </a:p>
        </p:txBody>
      </p:sp>
    </p:spTree>
    <p:extLst>
      <p:ext uri="{BB962C8B-B14F-4D97-AF65-F5344CB8AC3E}">
        <p14:creationId xmlns:p14="http://schemas.microsoft.com/office/powerpoint/2010/main" val="163380315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470</Words>
  <Application>Microsoft Office PowerPoint</Application>
  <PresentationFormat>Widescreen</PresentationFormat>
  <Paragraphs>101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Trebuchet MS</vt:lpstr>
      <vt:lpstr>Wingdings 3</vt:lpstr>
      <vt:lpstr>Facet</vt:lpstr>
      <vt:lpstr>Medicare System </vt:lpstr>
      <vt:lpstr>Problem Statement</vt:lpstr>
      <vt:lpstr>Solution to the problem</vt:lpstr>
      <vt:lpstr>Approach</vt:lpstr>
      <vt:lpstr>Use Cases</vt:lpstr>
      <vt:lpstr>Use Cases</vt:lpstr>
      <vt:lpstr>Use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Medicare System</dc:title>
  <dc:creator>Bhavin Dave</dc:creator>
  <cp:lastModifiedBy>Bhavin Dave</cp:lastModifiedBy>
  <cp:revision>4</cp:revision>
  <dcterms:created xsi:type="dcterms:W3CDTF">2019-12-08T04:01:50Z</dcterms:created>
  <dcterms:modified xsi:type="dcterms:W3CDTF">2019-12-08T04:30:04Z</dcterms:modified>
</cp:coreProperties>
</file>